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392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888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0849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71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992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496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351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43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405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008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431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2A8F1-6709-4955-A1B7-301024C0646E}" type="datetimeFigureOut">
              <a:rPr lang="es-MX" smtClean="0"/>
              <a:t>29/08/2021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14E91-C77E-41E0-8D50-E6D9290F38E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05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085011" y="1489165"/>
            <a:ext cx="641386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latin typeface="Disney" pitchFamily="2" charset="0"/>
              </a:rPr>
              <a:t>Lineamientos de  clase virtual</a:t>
            </a:r>
            <a:endParaRPr lang="es-MX" sz="8000" dirty="0">
              <a:latin typeface="Disne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800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345476" y="1227909"/>
            <a:ext cx="106331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Kristen ITC" panose="03050502040202030202" pitchFamily="66" charset="0"/>
              </a:rPr>
              <a:t> Ser </a:t>
            </a:r>
            <a:r>
              <a:rPr lang="es-ES" sz="2800" dirty="0">
                <a:latin typeface="Kristen ITC" panose="03050502040202030202" pitchFamily="66" charset="0"/>
              </a:rPr>
              <a:t>puntual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Kristen ITC" panose="03050502040202030202" pitchFamily="66" charset="0"/>
              </a:rPr>
              <a:t> Estar </a:t>
            </a:r>
            <a:r>
              <a:rPr lang="es-ES" sz="2800" dirty="0">
                <a:latin typeface="Kristen ITC" panose="03050502040202030202" pitchFamily="66" charset="0"/>
              </a:rPr>
              <a:t>presentable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Kristen ITC" panose="03050502040202030202" pitchFamily="66" charset="0"/>
              </a:rPr>
              <a:t> Mantener </a:t>
            </a:r>
            <a:r>
              <a:rPr lang="es-ES" sz="2800" dirty="0">
                <a:latin typeface="Kristen ITC" panose="03050502040202030202" pitchFamily="66" charset="0"/>
              </a:rPr>
              <a:t>la cámara prendida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Kristen ITC" panose="03050502040202030202" pitchFamily="66" charset="0"/>
              </a:rPr>
              <a:t> Prender </a:t>
            </a:r>
            <a:r>
              <a:rPr lang="es-ES" sz="2800" dirty="0">
                <a:latin typeface="Kristen ITC" panose="03050502040202030202" pitchFamily="66" charset="0"/>
              </a:rPr>
              <a:t>el micrófono cuando la maestra te de la participación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800" dirty="0" smtClean="0">
                <a:latin typeface="Kristen ITC" panose="03050502040202030202" pitchFamily="66" charset="0"/>
              </a:rPr>
              <a:t> Ser </a:t>
            </a:r>
            <a:r>
              <a:rPr lang="es-ES" sz="2800" dirty="0">
                <a:latin typeface="Kristen ITC" panose="03050502040202030202" pitchFamily="66" charset="0"/>
              </a:rPr>
              <a:t>tolerante y paciente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s-MX" sz="2800" dirty="0">
              <a:latin typeface="Kristen ITC" panose="03050502040202030202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74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188720" y="1136468"/>
            <a:ext cx="10332719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endParaRPr lang="es-ES" sz="2000" dirty="0" smtClean="0">
              <a:latin typeface="Kristen ITC" panose="03050502040202030202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Kristen ITC" panose="03050502040202030202" pitchFamily="66" charset="0"/>
              </a:rPr>
              <a:t>Participar </a:t>
            </a:r>
            <a:r>
              <a:rPr lang="es-ES" sz="2400" dirty="0">
                <a:latin typeface="Kristen ITC" panose="03050502040202030202" pitchFamily="66" charset="0"/>
              </a:rPr>
              <a:t>levantando la </a:t>
            </a:r>
            <a:r>
              <a:rPr lang="es-ES" sz="2400" dirty="0" smtClean="0">
                <a:latin typeface="Kristen ITC" panose="03050502040202030202" pitchFamily="66" charset="0"/>
              </a:rPr>
              <a:t>mano</a:t>
            </a:r>
            <a:endParaRPr lang="es-ES" sz="2400" dirty="0">
              <a:latin typeface="Kristen ITC" panose="03050502040202030202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Kristen ITC" panose="03050502040202030202" pitchFamily="66" charset="0"/>
              </a:rPr>
              <a:t>Para ir al sanitario colocar el emoji de </a:t>
            </a:r>
            <a:r>
              <a:rPr lang="es-ES" sz="2400" dirty="0" smtClean="0">
                <a:latin typeface="Kristen ITC" panose="03050502040202030202" pitchFamily="66" charset="0"/>
              </a:rPr>
              <a:t>corazón </a:t>
            </a:r>
            <a:endParaRPr lang="es-ES" sz="2400" dirty="0">
              <a:latin typeface="Kristen ITC" panose="03050502040202030202" pitchFamily="66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 smtClean="0">
                <a:latin typeface="Kristen ITC" panose="03050502040202030202" pitchFamily="66" charset="0"/>
              </a:rPr>
              <a:t>No </a:t>
            </a:r>
            <a:r>
              <a:rPr lang="es-ES" sz="2400" dirty="0">
                <a:latin typeface="Kristen ITC" panose="03050502040202030202" pitchFamily="66" charset="0"/>
              </a:rPr>
              <a:t>comer durante la clase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Kristen ITC" panose="03050502040202030202" pitchFamily="66" charset="0"/>
              </a:rPr>
              <a:t>Respetar a compañeros y maestra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Kristen ITC" panose="03050502040202030202" pitchFamily="66" charset="0"/>
              </a:rPr>
              <a:t>Tener preparado materiales para la clase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latin typeface="Kristen ITC" panose="03050502040202030202" pitchFamily="66" charset="0"/>
              </a:rPr>
              <a:t>En caso de tener mala señal informar a dirección</a:t>
            </a:r>
          </a:p>
          <a:p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955664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69</Words>
  <Application>Microsoft Office PowerPoint</Application>
  <PresentationFormat>Panorámica</PresentationFormat>
  <Paragraphs>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Disney</vt:lpstr>
      <vt:lpstr>Kristen ITC</vt:lpstr>
      <vt:lpstr>Wingdings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paulina.mendizabal@hotmail.com</dc:creator>
  <cp:lastModifiedBy>paulina.mendizabal@hotmail.com</cp:lastModifiedBy>
  <cp:revision>2</cp:revision>
  <dcterms:created xsi:type="dcterms:W3CDTF">2021-08-30T02:26:35Z</dcterms:created>
  <dcterms:modified xsi:type="dcterms:W3CDTF">2021-08-30T02:28:49Z</dcterms:modified>
</cp:coreProperties>
</file>